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z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zu">
                <a:solidFill>
                  <a:schemeClr val="tx1">
                    <a:lumMod val="50000"/>
                    <a:lumOff val="50000"/>
                  </a:schemeClr>
                </a:solidFill>
              </a:rPr>
              <a:t>No. 45 IZwi likaNkulunkulu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u" sz="4400"/>
              <a:t>Izindaba Ezinhle Ezivela Engelosini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Ubani owatshela uMariya lezi zindaba?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USathane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umngane kaMariya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Ingelosi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zu" sz="2800">
                <a:solidFill>
                  <a:srgbClr val="FF0000"/>
                </a:solidFill>
              </a:rPr>
              <a:t>Ingelosi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 54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Owesifazane ongumSamariya emthonjeni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ophuza amanzi engimnika wona kasoze oma. Yebo, amanzi engimnika wona ayakuba kuye umthombo wamanzi ogobhoza ekuphileni okuphakade.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edabula izwe laseSamariya, wahlangana nowesifazane emthonjeni wathi. “Ngicela ungiphe amanzi.”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wayemangalisa. Ngoba amaJuda awakhulumi namaSamariya. “Ukube ubungazi ukuthi ngingubani ubuzongicela amanzi. UJesu wathi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“Ngoba amanzi engiwaphayo angamanzi okuphila angaphinde ome.” Lona wesifazane waba nelukuluku lokwazi ngoJesu. “Ungubani wena, unganginika lawo manzi?”</a:t>
            </a:r>
            <a:r xmlns:a="http://schemas.openxmlformats.org/drawingml/2006/main">
              <a:rPr lang="zu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“Mina nginguKristu neNdodana kaNkulunkulu,” kuphendula uJesu. Kwamethusa lokhu.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Washiya imbiza yakhe wabuyela edolobheni wafike watshela abantu ngoJesu. Abantu abaningi beza ukuzohlangabeza uJesu futhi bakholwa Kuye njengoMsindisi wabo.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Ngokushesha lapho owesifazane ongumSamariya ehlangana noJesu, washiya isitsha samanzi waphindela emzini ukuze ahambise izindaba ezinhle zensindiso kubantu basesigodini.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abantu abaningi basindiswa ngokuzwa nangokukholwa ivangeli ayelishumayela.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Uke wahlangana noJesu? Uyabatshela abanye ngoJesu? Kuthiwani ngokwazisa uJesu kwabanye njengowesifazane ongumSamariya?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osinika amanzi okuphila ukuze singaphinde somele imiphefumulo yethu.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wahlanganaphi nowesifazane ongumSamariya?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esigodlweni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edolobheni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umgwaqo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emakethe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emthonjeni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emthonjeni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Uzokhulelwa futhi uzale indodana, futhi kumelwe uyiqambe ngokuthi uJesu.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ophuza amanzi engimnika wona kasoze oma. Yebo, amanzi engimnika wona ayakuba kuye umthombo wamanzi ogobhoza ekuphileni okuphakade.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Phonsa inetha lakho emanzini ajulile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wasesithi kuSimoni: Ungesabi; kusukela khathesi uzakubamba abantu.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UJesu, owangena emkhunjini kaPetru, wakhuluma izwi, wathi kuPetru. "Hamba manje emanzini ajulile uphonse inetha ukubamba izinhlanzi."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“Mphathi, sisebenze kanzima ubusuku bonke asibambanga lutho. Kodwa ngoba usho njalo, ngizowehlisa amanetha.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Sebekwenzile lokho babamba izinhlanzi eziningi kakhulu, aze agqabuka amanetha abo. UPetru wamangala ngalokhu.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uPetru waphenduka azi ukuthi uJesu uyiNdodana kaNkulunkulu. "Ngiyisoni."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wathi. “Ungesabi, kusukela manje usuzoba umdobi odoba abantu. UPetru washiya konke waba ngumfundi kaJesu.</a:t>
            </a:r>
            <a:r xmlns:a="http://schemas.openxmlformats.org/drawingml/2006/main">
              <a:rPr altLang="en-US" lang="z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UPetru, owahlangana noJesu,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waphenduka walalela khona lapho.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Ingabe kukhona ukuphenduka nokulalela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kuJesu empilweni yakho?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washiya konke walandela uJesu. NjengoPetru, kumelwe ube umfundi okwazi ukuphenduka kweqiniso nokulalela.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ungomunye owenza izimangaliso ezingaphezu kokuhlangenwe nakho kwabantu namakhono.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Baby uJesu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Wawuyini umsebenzi kaPetru?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umbazi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umalusi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umdobi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umlimi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umdobi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wasesithi kuSimoni: Ungesabi; kusukela khathesi uzakubamba abantu.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owabiza abafundi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UFiliphu wafumana uNathanayeli, wathi kuye: “Simfumene lowo uMose aloba ngaye emthethweni, nabaprofethi abaloba ngaye, uJesu waseNazaretha, indodana kaJosefa.”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wabiza uPetru, u-Andreya nomakhelwane wabo, uFiliphu, ukuba babe umfundi. "Ngilandele!"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UFiliphu wethula uJesu kumngane wakhe uNathanayeli. "UMesiya owalotshwa abaprofethi eTestamenteni Elidala wabonakala."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"Nazaretha! UMesiya angavela lapho?" Kubuza uNathanayeli. “Woza uzobona,” kusho uFiliphu.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kuNathanayeli. “UngumIsrayeli weqiniso, ngakubona usengaphansi komkhiwane ngaphambi kokuba uFiliphu akubize.”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UNathanayeli wamangala ngalokho, wakhazimulisa uJesu, wathi: “Rabi, wena uyiNdodana kaNkulunkulu neNkosi ka-Israyeli.”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Ngokushesha nje lapho uNathanayeli ekuthola lokho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unguMesiya, wanika uJesu inkazimulo.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Waba umfundi kaJesu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sinike inkazimulo kuJesu onguMsindisi wethu, futhi siphile impilo yokuba ngumfundi kaJesu futhi simlalele.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Namuhla emzini kaDavide nizalelwe uMsindisi; unguKristu iNkosi.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Thanda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uyena obiza abantu njengabafundi ukuba bafane Naye.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Ubani owethula uJesu kuNathanayeli?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UFiliphu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UFiliphu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UFiliphu wafumana uNathanayeli, wathi kuye: “Simfumene lowo uMose aloba ngaye emthethweni, nabaprofethi abaloba ngaye, uJesu waseNazaretha, indodana kaJosefa.”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Umuntu owehla ngophahla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Wasukuma wathatha icansi lakhe waphuma bonke bebuka. Lokhu kwabamangaza bonke, badumisa uNkulunkulu, bathi: "Asikaze sikubone okunje!"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abantu bezwa ngokuphulukiswa kukaJesu, abantu baletha umngane wabo ofe uhlangothi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babebaningi kakhulu abantu lapho uJesu ayekhona. Ngakho abakwazanga ukuyisa umngane wabo owayefe uhlangothi kuJesu ngophahla.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labo ababelethe umngane ofe uhlangothi bafohla uphahla bathumela umngane owayefe uhlangothi kuJesu.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wabona ukukholwa kwabo wathi. "Uthethelelwe izono zakho, sukuma ugoduke."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Ngokumangalisayo, owayefe uhlangothi wayesephulukile ngaleso sikhathi. Khona-ke wasukuma wahamba futhi wakhazimulisa uNkulunkulu.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Lapho kufika isikhathi sokuba uMariya abe nomntwana, kwadingeka aye eBhetlehema. Kodwa ngenxa yokuthi yayingekho indawo, wayenengane emkhombeni.</a:t>
            </a:r>
            <a:r xmlns:a="http://schemas.openxmlformats.org/drawingml/2006/main">
              <a:rPr lang="z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Abangane bomuntu ofe uhlangothi babenobunzima nokukhubazeka, kodwa abakwazanga ukuyeka ukuya kuJesu. Ngoba babenokholo kuJesu.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Ingabe sinalo ukholo kuJesu?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siza kuJesu sinokholo, akumelwe siphele amandla naphezu kobunzima nezithiyo ezisivimbayo.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Ngokwenza kanjalo, siyokwazi ukukhazimulisa uNkulunkulu njengendoda ekhubazekile.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akalahli abeza kuye. Futhi ubanikeza okudingekayo labo abeza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Ufe uhlangothi wafika kuJesu ngani?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iwindi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udonga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uphahla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uphahla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Wasukuma wathatha icansi lakhe waphuma bonke bebuka. Lokhu kwabamangaza bonke, badumisa uNkulunkulu, bathi: "Asikaze sikubone okunje!"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ebiza uMathewu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edlula lapho, wabona indoda okuthiwa nguMathewu ihlezi endaweni yokuthela. "Ngilandele" amtshele, asukume uMathayi amlandele.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umthelisi ogama lakhe linguMathewu. Wayengumthelisi esikhundleni samaRoma kuma-Israyeli.</a:t>
            </a:r>
            <a:r xmlns:a="http://schemas.openxmlformats.org/drawingml/2006/main">
              <a:rPr lang="z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UMathewu wayengumthelisi, ngakho wayenemali eningi. Kodwa amaJuda ayebazonda abathelisi ababesebenzela iRoma, umnqobi.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wabheka uMathewu ehlezi endaweni yokuthela wathi kuye. "Ngilandele"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Ngokushesha uMathewu washiya konke walandela uJesu. Kwakungenxa yokuthi wabonga uJesu ngokumbiza kwakhe.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naleso sikhathi, kwezwakala izwi livela ezulwini lisiya kubelusi ababelusa izimvu eBhetlehema.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"Udokotela akadingeki kwabanempilo, kodwa abagulayo." UMathewu waba umfundi kaJesu.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UMathewu wayengumthelisi owayezondwa abantu bakubo. Kodwa, uJesu wabiza uMathewu futhi wamenza umfundi.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Nathi singabantu bakaNkulunkulu. Kodwa asaneli ukubizwa njengabafundi bakaJesu.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uJesu usibiza ukuba senze abafundi bakhe. Ngakho-ke, kufanele simlalele ukuze sifanelekele ukubizwa kwakhe.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ubiza abantu abalahlwayo emhlabeni ukuthi babe ngabantu bakaNkulunkulu.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Wawuyini umsebenzi kaMathewu?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umthelisi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umdobi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umbazi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umpristi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umthelisi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edlula lapho, wabona indoda okuthiwa nguMathewu ihlezi endaweni yokuthela. "Ngilandele" amtshele, asukume uMathayi amlandele.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wakhetha abafundi abayishumi nambili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lwalezo zinsuku uJesu waphuma waya entabeni ukuyokhuleka, wachitha ubusuku ekhuleka kuNkulunkulu.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sekusile, wabizela kuye abafundi bakhe, wakhetha kubo abayishumi nambili, wabamisa futhi ngabaphostoli;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abantu abaningi abezwa futhi bamlandela uJesu. Bahamba noJesu bafunda kuJesu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kokuthandaza, uJesu wakhetha abayishumi nambili kubo njengabafundi abaseduze.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Bakhethwa ukuba bahlale noJesu, bashumayele ivangeli, baxoshe amademoni.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“Udumo malube ezulwini, ukuthula emhlabeni! Jabula, uJesu uzelwe.” Izingelosi zasezulwini zathi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babeyizinhlobonhlobo zabantu: abanye babo babengabadobi, nabathelisi, bengamavukelambuso, abanye babo benolaka.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uJesu wathandazela ukuthi uNkulunkulu abakhethe kuhle abafundi bakhe, wabakhetha kuhle, wabanakekela kuhle, wabafundisa kuhle.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Yingakho uJesu akhetha abafundi bakhe: 1) ukubafundisa izwi likaNkulunkulu, 2) ukubenza bashumayele ivangeli ngokwalokho abakufundile, futhi 3) ukubenza bamemezele amandla ombuso kaNkulunkulu. Ngenxa yalezi zizathu, uJesu wakhetha abafundi bakhe.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Nathi singabafundi bakaJesu.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Umsebenzi wethu uyefana nomsebenzi wabafundi bakaJesu abayishumi nambili.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Asiphile impilo yomfundi siqale tod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osifundisa iqiniso lezulu ukuze sikhule njengabafundi bakaJesu.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Bangaki abafundi uJesu abakhetha njengabaphostoli (abathunyiwe)??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eziyishumi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nanye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nambili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eziyishumi nane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ishumi nambili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lwalezo zinsuku uJesu waphuma waya entabeni ukuyokhuleka, wachitha ubusuku ekhuleka kuNkulunkulu.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sekusile, wabizela kuye abafundi bakhe, wakhetha kubo abayishumi nambili, wabamisa futhi ngabaphostoli;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IVangeli uJesu walifundisa entabeni.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ebona izixuku, wenyukela entabeni, wahlala phansi; Abafundi bakhe beza kuye.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waqala ukubafundisa, ethi: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“Babusisiwe abampofu emoyeni, ngokuba umbuso wezulu ungowabo.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wafundisa izixuku entabeni indlela yokuphila njengabantu bombuso kaNkulunkulu.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“Babusisiwe abampofu emoyeni, ngokuba umbuso wezulu ungowabo.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Njengoba izingelosi zasho, uJesu wazalelwa emkhombeni ephilile.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Ufundile ukubuyisela amazinyo akho ngamazinyo, kodwa ngithi kuwe nikeza isihlathi sobunxele kunoma ubani oshaya isihlathi sokudla. Khona niyakuba ngabantwana bakaNkulunkulu!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Bheka izinyoni ezisemoyeni. Izinyoni azisebenzi emapulazini, kodwa uNkulunkulu uzondla zonke. Akazukuninakekela ngaphezu kwezinyoni!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bamangala kakhulu ngemfundiso kaJesu. Ngoba uJesu wayenegunya ngokungafani nabafundisi beBhayibheli abavamile.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uyasitshela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ukuthi ukuphila kwabantu bakaNkulunkulu kuhlukile kokwezwe.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Ingabe kukhona umehluko ezimpilweni zethu kulabo abangakholelwa kuJesu?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Ake sizibheke siphile impilo ewufanele umbuso kaNkulunkulu.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osiguqulayo ukuze siphile njengabantu bombuso kaNkulunkulu.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Yini abangayithola abampofu emoyeni?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ukudla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udumo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umbuso kaNkulunkulu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umbuso kaNkulunkulu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ebona izixuku, wenyukela entabeni, wahlala phansi; Abafundi bakhe beza kuye.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waqala ukubafundisa, ethi: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“Babusisiwe abampofu emoyeni, ngokuba umbuso wezulu ungowabo.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Uthulisa Isiphepho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 wakhuza umoya, wathi emagagasini: Thula, uthi cwaka. Khona-ke umoya wanqamuka futhi kwaba nokuthula okuphelele.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nabafundi bakhe bagibela isikebhe ndawonye ukuze bawele uLwandle lwaseGalile.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Abelusi baseBhetlehema beza ukuzobona iNdodana kaNkulunkulu eyayizosindisa abantu. “Jesu! iNdodana kaNkulunkulu! Ngiyabonga ngokuza kulo mhlaba!”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bewela ichibi, kungazelelwe kwavunguza umoya onamandla futhi kwafika igagasi elesabekayo.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 abafundi bathi kuJesu. 'Mfundisi, awunandaba uma siminza!'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wawukhuza umoya, wathi emagagasini: “Thula! Thula!” Khona-ke umoya wanqamuka futhi kwaba nokuthula okuphelele.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Besaba, babuzana bathi: “Ngubani lo? Ngisho nomoya namagagasi kuyamlalela!”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kuphela ongayala ulwandle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nomoya.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Yingakho uJesu enguNkulunkulu odala futhi obusa umhlaba.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esikholwa wukuthi akayena oyedwa konkulunkulu abaningi, kodwa uNkulunkulu onguMdali onamandla onke.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sikhulise ukholo lwethu ngokukhumbula leli qiniso.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ungumnikazi wazo zonke izinto owenza futhi abuse phezu kwakho konke okusemhlabeni.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wathini phezu kolwandle nomoya?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gijima futhi udlale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ukuvuka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phezulu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vula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lakho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amehlo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thula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 wakhuza umoya, wathi emagagasini: Thula, uthi cwaka. Khona-ke umoya wanqamuka futhi kwaba nokuthula okuphelele.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Ubani Othinte Izingubo Zami?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ezwa ngoJesu, weza phakathi kwesixuku ngemva kwakhe, wathinta ingubo yakhe;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ngokuba wathi: “Uma nje ngingathinta ingubo yakhe, ngizakusindiswa.”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UJesu, uMninimandla onke,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uyindodana kaNkulunkulu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lapho uJesu efika kulelizwe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wazalelwa emkhombeni enomzimba othobekile.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Thina esikholwa kuJesu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bangabantwana bakaNkulunkulu.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kufanele siphile ngokuzithoba futhi siphansi njengoJesu.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abanengi bezwa ngoJesu, balandela uJesu.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Khona-ke owesifazane weza ngemva kwakhe wathinta izingubo zikaJesu ukuze aphulukiswe.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waphathwa isifo okuthiwa ukopha iminyaka engu-12. Wazama izindlela eziningi zokuyilungisa, kodwa ayizange ilungiswe futhi wayesechithe konke ayenakho.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'Ubani othinte izingubo zami?' Masinyane uJesu waqaphela ukuthi amandla akhe aphumile kuye. Weza wawa ngasezinyaweni zakhe, wamtshela iqiniso lonke.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kuye: ‘Ndodakazi, ukholo lwakho lukuphilisile. Hamba ngokuthula.'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owayeseneminyaka engu-12 ephethwe ukopha waya kuJesu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ngokukholwa.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wamphulukisa owesifazane futhi wadumisa ukholo lwakhe phambi kwabantu.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usalubona ukholo lwethu.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sihlangana nezinto ezinzima,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ake size kuNkulunkulu ngokukholwa.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uyazazi izinhlungu nobunzima bethu futhi uyazixazulula.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owayesegule iminyaka engu-12 wathini kuJesu?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izinwele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isandla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izinyawo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izingubo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izingubo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ezwa ngoJesu, weza phakathi kwesixuku ngemva kwakhe, wathinta ingubo yakhe;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ngokuba wayecabanga ukuthi: “Uma nje ngithinta izingubo zakhe, ngizakusindiswa.”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Talitha kum!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Uzokhulelwa futhi uzale indodana, futhi kumelwe uyiqambe ngokuthi uJesu.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weza emhlabeni ethobekile futhi ethobekile, kodwa uyiNkosi yethu yeqiniso.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ngesandla, wathi kuye: "Thalitha kumi!" (okusho ukuthi, “Ntombazana, ngithi kuwe, vuka!”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Kwafika indoda egama layo linguJayiru, induna yesinagoge, yathi; “Indodakazi yami iyafa. Ngisize."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Endleleni eya ekhaya noJesu, indoda ethile yagijima yatshela ukuthi indodakazi yayo isifile kakade.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ifika ekhaya, indodakazi kaJayiru yayisifile kakade, futhi abantu bekhala.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wangena, wathi kubo: “Umntwana akafanga kodwa ulele.”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ngesandla, wathi kuye: "Thalitha kumi!" (okusho ukuthi, “Ntombazana, ngithi kuwe, vuka!” ). Ngokushesha intombazane yasukuma yazulazula.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obusa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Ukufa kuyinto esabeka kakhulu kubantu, kodwa uJesu wakunqoba.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Sizofa ngelinye ilanga maduze noma kamuva.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akudingekile ukuba wesabe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Kungenxa yokuthi uJesu nguye obusa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Futhi siyakholwa kuJesu owanqoba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onika ukuphila futhi nguye obusa ukuphila ngesikhathi esifanayo.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Wenzani "Talitha kum!" kusho?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Ntombazanyana, yidla isidlo sasekuseni!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Intombazanyana, hamba uyolala!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Ntombazanyana, vuka!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Intombazanyana, cula ingoma!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Ntombazanyana, vuka!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ngesandla, wathi kuye: "Thalitha kumi!" (okusho ukuthi, “Ntombazana, ngithi kuwe, vuka!”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Wazalelwaphi uJesu?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isigodlo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emkhombeni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ihhotela eliwubukhazikhazi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emkhombeni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Indoda egulayo eBethesda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Khona uJesu wathi kuye: "Sukuma! Thatha uhlaka lwakho uhambe."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Masinyane waphulukiswa lowo muntu; wathatha icansi lakhe wahamba. Usuku okwenzeka ngalo kwakuyisabatha.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Johane 5: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ichibi elalibizwa ngokuthi iBethesda eJerusalema. Kwabuthana isixuku esikhulu sabagulayo silindele ukuzanyazanyiswa kwamanzi.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Ngokuba ingelosi yeNkosi ibiyehla ngezikhathi ezithile echibini, inyakaze amanzi; lowo ongene kuqala emva kokuzanyazanyiswa kwamanzi, wayesindiswa kunoma yisiphi isifo ayenaso.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indoda eyayingakwazi ukuhamba. Lapho uJesu embona wabuza indoda eyayilapho iminyaka engamashumi amathathu nesishiyagalombili. “Ufuna ukuphila kahle?”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“Mnumzane, anginamuntu ongangisiza ngingene esizibeni uma amanzi enyakaziswa. Ngicela ungisize!" Khona-ke uJesu wathi kuye: “Sukuma! Thatha icansi lakho uhambe."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Njengoba uJesu esho wathatha uhlaka lwakhe wahamba. Khonapho umuntu ogulayo owayesegule iminyaka engama-38 welapheka.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Into eyayidingeka kakhulu kwabagulayo echibini laseBethesda kwaba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ukuze welapheke.</a:t>
            </a:r>
            <a:r xmlns:a="http://schemas.openxmlformats.org/drawingml/2006/main">
              <a:rPr lang="z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uyakwazi esikudingayo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kangcono kunathi.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osinikayo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esikudingayo.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unguYe owelapha zonke izifo futhi unamandla okubusa phezu kwakho konke.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Indoda egulayo yacela uJesu ukuba enzeni?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Ngelaphe isifo sami, ngicela!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Ngicela ungisindise!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Ngicela, ungiphe ukudla!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Ngicela ungisize ngehlele echibini lapho amanzi enyakaza!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Ngicela ungisize ngehlele echibini lapho amanzi enyakaza!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Namuhla emzini kaDavide nizalelwe uMsindisi; unguKristu iNkosi.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Thanda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Khona uJesu wathi kuye: "Sukuma! Thatha uhlaka lwakho uhambe."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Masinyane waphulukiswa lowo muntu; wathatha icansi lakhe wahamba. Usuku okwenzeka ngalo kwakuyisabatha.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Johane 5: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owapha amadoda ayizi-5,000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UJesu wazithatha izinkwa, wabonga, wazinika ababehlezi ngokuthanda kwabo. Wenza okufanayo nangezinhlanzi.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abangaphezu kwezinkulungwane ezinhlanu babuthana ukuze balalele izimfundiso zikaJesu.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kwase kuyisikhathi sesidlo sasemini. Bonke babelambile, kepha babengenakudla, nezinhlanzi ezimbili nezinkwa eziyisihlanu kuphela.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wathatha izinkwa nezinhlanzi, wabonga, wayesezabela ababehlezi ngokuthanda kwabo.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Kodwa, kwenzeka okuthile okumangalisayo! Abantu abangu-5 000 babenele ukuba basuthe!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Base bebutha, bagcwalisa iziqabetho eziyishumi nambili ngemvuthuluka yezinkwa eziyisihlanu zebhali ezazisele kwabadlileyo.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Kithina ayikho indlela yokwenza abantu abangaphezu kuka-5,000 bagcwale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nezinkwa eziyisihlanu nezinhlanzi ezimbili.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uJesu, iNdodana kaNkulunkulu, wenza izimangaliso kanye nabo.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Kubaluleke kakhulu ukuthi sihlale sinoJesu kunokuba sibe nalutho oluningi noma cha.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ongasinika inala yokudla.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Happy birthday kuJesu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Kungakanani ukudla okwasala ngemva kokuba uJesu ondle abantu abangu-5 000?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obhasikidi abayishumi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obhasikidi abayishumi nanye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obhasikidi abayishumi nambili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obhasikidi abayishumi nantathu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obhasikidi abayishumi nambili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UJesu wazithatha izinkwa, wabonga, wazinika ababehlezi ngokuthanda kwabo. Wenza okufanayo nangezinhlanzi.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uhamba phezu kwamanzi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Sebegwedlile amastadiyu* amathathu noma amathathu, babona uJesu ehamba phezu kwamanzi, esondela emkhunjini; besaba.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Kodwa wathi kubo: Yimi, lingesabi.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ekhuleka entabeni eyedwa, abafundi bakhe babegwedla umkhumbi, bewelela ngaphesheya kolwandle.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kwaba mnyama futhi umoya namanzi kwaqina futhi kwaba namagagasi.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“Bheka lapho! Kukhona ohamba phezu kwamanzi!” Besaba. Omunye wabo wakhala, “Kukhona ohamba phezu kwamanzi!”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“Yimina: ningesabi!” NguJesu ohamba phezu kwamanzi.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Kwabamangaza lokhu. Bamamukela uJesu emkhunjini. Bacabanga ukuthi, “Kumelwe ukuba uJesu uyiNdodana kaNkulunkulu!”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Ukuhamba phezu kwamanzi kuyinto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akekho ongakwenza.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uJesu wahamba phezu kwamanzi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ukuthola abafundi bakhe.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Ngoba uJesu uyindoda ekhethekile,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indodana kaNkulunkulu.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Kudingeka sikholwe ngempela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ukuthi uJesu uyiNdodana kaNkulunkulu.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befika endlini, babona umntwana nonina uMariya, baguqa bakhuleka kuye. Khona-ke avula ingcebo yawo futhi amnika izipho zegolide nezempepho nomure.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uyena oza kithi ukuze asisize futhi asisindise kungakhathaliseki ukuthi yiziphi izithiyo esinazo.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wafika kanjani kubafundi bakhe phakathi nolwandle??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ukundiza emanzini..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ukugibela esikebheni esisheshayo...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ukubhukuda..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ukuhamba phezu kwamanzi..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ukuhamba phezu kwamanzi..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Sebegwedlile amastadiyu* amathathu noma amathathu, babona uJesu ehamba phezu kwamanzi, esondela emkhunjini; besaba.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Kodwa wathi kubo: Yimi, lingesabi.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Isivumo sikaPetru sikaKristu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USimoni Petru waphendula wathi: "Wena unguKristu, iNdodana kaNkulunkulu ophilayo."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Ngelinye ilanga, uJesu wabuza abafundi bakhe, "Abantu bathi iNdodana yomuntu ingubani?"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Baphendula bathi: “Abanye bathi uJohane uMbhapathizi; abanye bathi uEliya; nomunye wabaprofethi.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"Kodwa wena?" wabuza. "Nithi ngingubani?"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USimoni Petru waphendula wathi: "Wena unguKristu, iNdodana kaNkulunkulu ophilayo."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Washo ngenjabulo enkulu uJesu. "Uqinisile ngokuvuma kwakho! Kulelidwala ngizolakha ibandla lami!"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ezalwa, inkanyezi yabonakala kodokotela basempumalanga.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wayazi kahle ukuthi uJesu ungubani, futhi wavuma ngokuqondile ngoJesu.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kokuzwa lokhu uJesu wancoma uPetru ngokuvuma kwakhe isono esifanele.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Sicabanga ukuthi ungubani uJesu?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simazi uJesu njengoba iBhayibheli lisho, futhi kumelwe sivume ngoJesu njengoba nje iBhayibheli lisho.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owakha ibandla lakhe phezu kwesivumo sokukholwa esifanele.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wathi uJesu ungubani?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uKristu, iNdodana kaNkulunkulu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U-Eliya Onamandla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 uMbhapathizi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uJeremiya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uKristu, iNdodana kaNkulunkulu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USimoni Petru waphendula wathi: "Wena unguKristu, iNdodana kaNkulunkulu ophilayo."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Indaba Yesicebi Esiyisiwula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“Kepha uNkulunkulu wathi kuye: 'Siwula, ngalobu busuku ukuphila kwakho kuyakubizwa kuwe;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“Ukuphila komuntu akuhlangene nalokho anakho.”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Futhi uJesu wasixoxela indaba.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Kumayelana nesicebi esiyisiwula.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Indoda ecebile yakujabulela ukwakha inqolobane enkulu yengcebo yayo nokusanhlamvu. "Sengiqoqe ukudla okuningi endlini yokubeka, mphefumulo wami, jabulela manje!"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wabe esetshela indoda ecebile.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"Uyisiwula wena! Uma ngithatha impilo yakho namuhla, yonke le ngcebo yakho izoba ngekabani?"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“Lenkanyezi ibonakala uma inkosi izalwa! Asilandele inkanyezi!” Odokotela baqala ukulandela inkanyezi.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waqeda ukukhuluma wathi.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“Ningazibekeleli ingcebo, kepha nizibekele uNkulunkulu; yenzani ngakho konke eningakwenza ukusiza abaswele.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Imali yakho isetshenziselwa ini?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Ingabe isetshenziselwa ukwanelisa wena kuphela?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kusetshenziswe imali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ngenxa yenkazimulo kaNkulunkulu.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Singabantu bombuso kaNkulunkulu. Ngakho-ke, kuyadingeka ukuba sisize abantu abaswele ngemali yethu.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ungumnikazi wakho konke ukuphila, nayo yonke ingcebo.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Isicebi esiyisiwula sakwenzelani umphefumulo wayo?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Wasiza abampofu.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Wayekhonza uNkulunkulu.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Washumayela ivangeli.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Waqongelela ingcebo eningi.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Waqongelela ingcebo eningi.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“Kepha uNkulunkulu wathi kuye: 'Siwula, ngalobu busuku ukuphila kwakho kuyakubizwa kuwe;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Ukufuna Izimvu Ezilahlekile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Ngithi kini: Kanjalo kuyakuba khona ukuthokoza ezulwini ngesoni sisinye esiphendukayo kunabalungileyo abangamashumi ayisishiyagalolunye nesishiyagalolunye abangadingi kuphenduka.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 imvu yasala yodwa, ihlukaniswa nezimvu zabangane bayo.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wazibala wathola ukuthi eyodwa kweziyikhulu yayinyamalele!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washiya izimvu ezingu-99 wahamba wayofuna elahlekile.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Inkanyezi yema phezu kwezitebele zaseBetlehema. IBhayibheli laliprofethile ukuthi uJesu wazalelwa eBhetlehema.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 umalusi wayithola imvu elahlekile.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wafika ekhaya nezimvu ngokujabula futhi waba nedili elikhulu.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waqeda ukukhuluma wathi.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“Njengoba nje umalusi ejabulela ukuthola imvu elahlekile,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uyathokoza ngokuphenduka kwesoni esisodwa.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Umalusi kwakudingeka enze imihlatshelo eminingi ukuze athole imvu elahlekile.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wanikela ngokuphila kwakhe ukuze asisindise.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simbonge uJesu ngokusisindisa njengezimvu ezilahlekile.</a:t>
            </a:r>
            <a:r xmlns:a="http://schemas.openxmlformats.org/drawingml/2006/main">
              <a:rPr lang="z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lang="z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ojabulela ukuphenduka kwethu esonweni.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Yini umalusi angayenzanga lapho efuna imvu elahlekile?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Washiya izimvu ezingu-99 ukuze afune elahlekile.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Wajabula ukuthola elahlekile.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Wathenga imvu entsha.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Ubize abantu emcimbini.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Wathenga imvu entsha.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Ngithi kini: Kanjalo kuyakuba khona ukuthokoza ezulwini ngesoni sisinye esiphendukayo kunabalungileyo abangamashumi ayisishiyagalolunye nesishiyagalolunye abangadingi kuphenduka.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Indaba YomSamariya Olungileyo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"Yimuphi kulaba abathathu ocabanga ukuthi wayengumakhelwane walo muntu owawela ezandleni zabaphangi?"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Isazi somthetho saphendula sathi: "Lowo owamhawukela." UJesu wathi kuye: "Hamba wenze kanjalo."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indoda ethile izihambela yodwa, yahlangana nabaphangi. Bamhlubula izingubo, bamshaya, bahamba, bamshiya kusizokufa.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Kwathi umpristi embona endleleni, wadlula ngakolunye uhlangothi. Wenza kanjalo nomLevi, naye.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Ngaphakathi kwezitebele zaseBhetlehema kwakunoMariya, uJosefa, nomntwana uJesu, oweza emhlabeni njengenkosi.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Okwesithathu, kwenzeka umSamariya wambona. AmaSamariya kwakungabantu amaJuda ayengabathandi.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Kodwa, umSamariya wamhawukela, ngakho wamphatha kahle futhi wamnakekela kahle.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“Abantu bakaNkulunkulu, noma nini, kumelwe babe umakhelwane omuhle osiza abaswele.”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Abapristi namaLevi babonakala besondelene noNkulunkulu, kodwa babengamthandi omunye umuntu.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Ngokusobala, umSamariya wayebonakala engasondelene noNkulunkulu, kodwa wayengumakhelwane omuhle owayezimisele ukuthanda abanye.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futhi sibe yilabo abasiza omakhelwane bethu abaswele uma siseduze noNkulunkulu.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Yithina esiphoqeleka ukuba sifele izono zethu njengalabo abaphangiwe.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Kodwa uJesu nguye owasisindisa kulesi simo esibi.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Umpristi nomLevi benzani lapho bebona indoda ephangiwe?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Bamthandazela.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UJehova welapha amanxeba 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Bamyisa esibhedlela.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Badlula ngakuye ngaphesheya.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Badlula ngakuye ngaphesheya.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"Yimuphi kulaba abathathu ocabanga ukuthi wayengumakhelwane walo muntu owawela ezandleni zabaphangi?"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Isazi somthetho saphendula sathi: "Lowo owamhawukela." UJesu wathi kuye: "Hamba wenze kanjalo."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UMariya kanye noMarta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kodwa yinye kuphela into edingekayo. UMariya ukhethe okungcono kakhulu, futhi ngeke aphucwe yena.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wamenywa endlini kaMariya noMarta.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Odokotela baseMpumalanga banikeza uJesu igolide, impepho nomure ababekulungiselele njengesipho. “Ngiyabonga Jesu ngokuza kwakho kuleli zwe!”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Ngesikhathi uMarta ematasa esebenza, uMariya wamlalela ngokuzimisela uJesu.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“Angikholwa Marry ngivumele ngisebenze ngedwa ngimatasatasa,” kucabanga uMartha.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uMarta wakhononda kuJesu. "Jesu ngicela udedele uMariya ahambe. Nginomsebenzi omningi okumele ngiwenze ngedwa."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"Ungenzi okuningi. UMariya uthanda ukulalela, ngakho uzoqhubeka elalele."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UMarta wayecabanga ukuthi kwakungafanele ngoMariya ukuba alalele uJesu lapho benezinto eziningi okufanele bazenze.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uJesu wabafundisa ukuthi ukulalela uJesu kwakuyigugu ngaphezu kwanoma yini enye.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Isikhathi sokulalela nokufunda iBhayibheli isikhathi esiyigugu kakhulu kithi.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Akufanele sincishwe isikhathi sokulalela nokufunda eBhayibhelini.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othanda abalizwayo izwi likaNkulunkulu.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wenzani ngesikhathi uMarta esebenza kakhulu?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Walalela izwi likaJesu.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Wasiza uMartha kanzima.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Walalela izwi likaJesu.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kodwa yinye kuphela into edingekayo. UMariya ukhethe okungcono kakhulu, futhi ngeke aphucwe yena.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intombi egama layo linguMariya eGalile, kwa-Israyeli. Wayethembisene umshado nensizwa okuthiwa uJosefa.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Odokotela beza bezokhulekela uJesu, iNkosi, ngisho nakude kwa-Israyeli.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yangempela yabantu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emhlabeni wonke.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yami nami.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siphile impilo yokukhulekela nokulandela uJesu, oyiNkosi njalo.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ukufanele ukukhulekelwa kwethu.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Iyiphi uJesu angazange ayithole njengesipho sosuku lokuzalwa?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igolide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impepho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imure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ikhompuyutha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ikhompuyutha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befika endlini, babona umntwana nonina uMariya, baguqa bakhuleka kuye. Khona-ke avula ingcebo yawo futhi amnika izipho zegolide nezempepho nomure.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Umntwana UJesu Wabalekela EGibhithe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Sebehambile, ingelosi yeNkosi yabonakala kuJosefa ngephupho. "Vuka thatha umntwana nonina nibaleke niye eGibhithe, nihlale khona ngize ngikutshele ngoba uHerode uzofuna umntwana ukuze ambulale."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UHerode, inkosi yakwa-Israyeli, wezwa ngezazi izindaba zokuzalwa kukaJesu, wenza itulo lokubulala uJesu.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Nokho, uNkulunkulu, owayewazi wonke uzungu lukaHerode, wathi ephusheni iZazi azihambe kuHerode.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Futhi, umyeni kaMariya uJosefa wezwa ingelosi ithi ephusheni: “Balekela eGibhithe. UHerode uzobulala uJesu.”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ezwa lokho, uJosefa wathatha uMariya nomntwana uJesu wabaleka kuHerode waya eGibhithe.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 ingelosi yabonakala kuMariya. “Sawubona, wena ophiwe umusa! INkosi inawe.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naleso sikhathi, uHerode, owayazi ukuthi ukhohliswe iZazi, wakhipha umyalo omubi wokuba kubulawe zonke izingane zaseBhetlehema. UJesu kwadingeka ahlale eGibhithe kuze kube sekufeni kukaHerode.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Abelusi neZazi babona ukuthi uJesu ungubani.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inkosi, uHerode, ayizange ibone uJesu. Ngaphezu kwalokho, ngenxa yokuhaha kwakhe, wenza izono zonya ukuze azame ukubulala uJesu.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Kunabantu abaningi emhlabeni abenqaba ukuzwa ngoJesu.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Kuyisono esibi kakhulu.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ongeke alokothe ayeke ngamandla omuntu.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wabalekelaphi kuHerode?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IGibhithe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eMelika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I-Isreal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IGibhithe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Sebehambile, ingelosi yeNkosi yabonakala kuJosefa ngephupho. "Vuka thatha umntwana nonina nibaleke niye eGibhithe, nihlale khona ngize ngikutshele ngoba uHerode uzofuna umntwana ukuze ambulale."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Umfana UJesu Ethempelini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"Ubufunelani mina?" wabuza. "Beningazi yini ukuthi kufanele ngibe sendlini kaBaba na?"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NgePhasika, lapho uJesu eneminyaka engu-12 ubudala, yena nabazali bakhe beza ethempelini eJerusalema.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Endleleni ebuya ethempelini eJerusalema, uJosefa noMariya abakwazanga ukumthola uJesu.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UJosefa noMariya babuyela ethempelini eJerusalema beyofuna uJesu.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“UMariya, uzozala indodana futhi kumelwe uyiqambe ngokuthi uJesu.” Wayezesaba lezi zindaba.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Beningazi yini ukuthi bengisendlini kababa na?” UJesu exoxa nabafundisi beBhayibheli ethempelini, bonke bamangala ukuhlakanipha kukaJesu.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Kusukela ngaleso sikhathi, umfana onguJesu uye wakhula ethanda uNkulunkulu nabantu njengoba ukuhlakanipha nokuphakama kwakhe kukhula.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Umfana uJesu wayazi kusukela esemncane ukuthi uyiNdodana kaNkulunkulu. Futhi uzilungiselele ngokweqiniso ukuphila njengoMsindisi.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Nakuba sibancane,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sikhumbule ngokucacile ukuthi singabantwana bakaNkulunkulu.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Ngakho kudingeka sibonise uNkulunkulu nabantu ukuthi siphila njengabantwana bakaNkulunkulu.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uyiNdodana kaNkulunkulu, kodwa wabekela abazali benyama isibonelo sokuthobeka nokulalela.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Wayekuphi uJesu olahlekile?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phakathi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 yangasese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esigodlweni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phakathi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ithempeli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endlini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ethempelini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"Ubufunelani mina?" wabuza. "Beningazi yini ukuthi kufanele ngibe sendlini kaBaba na?"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Ubhapathizo lukaJesu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izwi lomemezayo ehlane, lithi: 'Lungisani indlela yeNkosi, yenzeleni izindlela eziqondileyo.'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Kwasekufika uJohane ebhabhathiza enkangala, etshumayela umbhabhadiso wokuphenduka kukho ukuthethelelwa kwezono.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eseneminyaka engamashumi amathathu, kwavela indoda engaziwa ehlane yembethe izingubo zelakamela idla izinkumbi nezinyosi zasendle.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Igama lakhe kwakunguJohane uMbhapathizi. Wabiza abantu ukuthi baphenduke futhi babhabhadiswe ngoba uMsindisi wayezofika.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Kodwa, wawulalela umlayezo kaNkulunkulu. “Ngiyinceku kaJehova. makube kimi njengokusho kwakho.”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'Ngilapha ukuzolungiselela umuntu oza emva kwami!'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 uMbhapathizi wayelungisa indlela kaJesu.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naye weza ukuzobhapathizwa nguJohane uMbhapathizi.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“Bheka! iWundlu likaNkulunkulu, elisusa izono zezwe. UJohane uMbhapathizi wethula uJesu ngokuzwakalayo.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ebhapathizwa uJohane , kwavela izwi ezulwini noMoya oNgcwele wehlela phezu kwakhe njengejuba: “Wena uyiNdodana yami ethandekayo; ngiyathokoza ngawe.”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UJohane uMbhapathizi akazange aziphakamise.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Wanikela ukuphila kwakhe ekwethuleni uJesu ngokuphelele.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Ngiphilela bani?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NjengoJohane uMbhapathizi, kufanele siphile impilo ephakamisa futhi eyethula uJesu kunokuziqhenya nokungiphakamisa.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uwukuphela kwendodana kaNkulunkulu.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Yini eyehla ivela ezulwini lapho uJesu ebhapathizwa??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igwababa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UMoya oNgcwele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intshe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undlunkulu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UMoya oNgcwele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izwi lomemezayo ehlane, lithi: 'Lungisani indlela yeNkosi, yenzeleni izindlela eziqondileyo.'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Kwasekufika uJohane ebhabhathiza enkangala, etshumayela umbhabhadiso wokuphenduka kukho ukuthethelelwa kwezono.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walingwa nguSathane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kuye: “Suka kimi, Sathane, ngokuba kulotshiwe ukuthi: ‘Wokhuleka eNkosini uNkulunkulu wakho, umkhonze yona yodwa.’ 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kokuba uJesu ezilile ukudla futhi wathandaza izinsuku ezingamashumi amane, uSathane wabonakala walinga uJesu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Ngakho, nakuba ayeyintombi nto, wakhulelwa. Igama lalomntwana nguJesu. UyiNdodana kaNkulunkulu ezosindisa bonke abantu ezonweni zabo esikhathini esizayo.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"Ulambile? Yenza ikhekhe lerayisi ngaleli tshe ulidle!” USathane wenza uvivinyo lokuqala. Kodwa uJesu walunqoba uvivinyo ngezwi likaNkulunkulu.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“Gxuma-ke uphume lapha! Uma uyiNdodana kaNkulunkulu, aniyikufa.” USathane walinga uJesu okwesibili esiqongweni sethempeli.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wathatha uJesu wamyisa entabeni ende kakhulu futhi wambonisa uJesu umbuso wonke wezwe, wathi: “Uma ungikhothamela, ngizokunika konke lokhu!” Kodwa uJesu wenqaba uvivinyo lwesithathu ngeZwi likaNkulunkulu.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uJesu wazinqoba zonke izilingo zikaSathane. UNkulunkulu wajabula ngoJesu owayenqobe zonke izilingo.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wayeyiNdodana kaNkulunkulu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njengathi, walingwa uSathane.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ngeZwi likaNkulunkulu, uJesu wasinqoba isilingo sikaSathane.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USathane usasilinga.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njengoJesu, singasinqoba isilingo sikaSathane ngezwi likaNkulunkulu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ungumsizi wethu wokunqoba izilingo esibhekana nazo. Futhi nguye oziqondayo zonke izinselele esibhekana nazo futhi asisize sizinqobe.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USathane wamvivinya kangakanani uJesu?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eyodwa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ezimbili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ezintathu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ezintathu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kuye: “Suka kimi, Sathane, ngokuba kulotshiwe ukuthi: ‘Wokhuleka eNkosini uNkulunkulu wakho, umkhonze yona yodwa.’ 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Amanzi</a:t>
            </a:r>
            <a:r xmlns:a="http://schemas.openxmlformats.org/drawingml/2006/main">
              <a:rPr lang="zu" altLang="en-US" sz="4400"/>
              <a:t> </a:t>
            </a:r>
            <a:r xmlns:a="http://schemas.openxmlformats.org/drawingml/2006/main">
              <a:rPr lang="zu" altLang="ko-KR" sz="4400"/>
              <a:t>Iphenduke Iwayini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Lesi, isibonakaliso sokuqala sezibonakaliso zakhe uJesu asenza eKhana laseGalile. Kanjalo wembula inkazimulo yakhe, futhi abafundi bakhe baba nokholo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wayesaba ukuba nendodana nakuba ayengashadile.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wemukela futhi walalela izwi likaNkulunkulu ngokholo.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Singase sesabe lapho sikholwa futhi silalela iZwi likaNkulunkulu. Kodwa njengokuvuma kukaMariya, kumelwe sivume ukuthi “Kwangathi kungaba kimi njengoba ushilo.”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 khona umshado eKhana laseGalile. UJesu nabafundi bakhe nabo babemenyiwe emshadweni.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kwaba khona inkinga. Iwayini lase liphelile. Ngaphandle kwewayini, awukwazi ukuba nedili.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izinceku ezazisendlini zithele amanzi embizeni. Izinceku zenze ezikucelile.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Ngemva kwalokho, amanzi embizeni ayethathwa ukuze anambitheke. Amanzi egabheni aguqulwa aba iwayini elimnandi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Izihambeli zinambitha iwayini futhi zamangala. Banikezwa iwayini elimnandi ukwedlula elokuqala, futhi ngenxa yesimangaliso sikaJesu, idili lalingaba elijabulisa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Ngesikhathi sikaJesu, iwayini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kwakudingeka ngempela emkhosini.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wenza amanzi aba liwayini futhi wanikeza okwakudingeka emkhosini.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Kithina, uJesu ubalulekile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njengewayini edilini.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sikhumbule umusa kaJesu owazinikela kithi.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I-WHO</a:t>
            </a:r>
            <a:r xmlns:a="http://schemas.openxmlformats.org/drawingml/2006/main">
              <a:rPr altLang="en-US" lang="zu" sz="3200"/>
              <a:t> </a:t>
            </a:r>
            <a:r xmlns:a="http://schemas.openxmlformats.org/drawingml/2006/main">
              <a:rPr altLang="ko-KR" lang="zu" sz="3200"/>
              <a:t>kuyinto</a:t>
            </a:r>
            <a:r xmlns:a="http://schemas.openxmlformats.org/drawingml/2006/main">
              <a:rPr altLang="en-US" lang="zu" sz="3200"/>
              <a:t> </a:t>
            </a:r>
            <a:r xmlns:a="http://schemas.openxmlformats.org/drawingml/2006/main">
              <a:rPr altLang="ko-KR" lang="zu" sz="3200"/>
              <a:t>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uyinjabulo yethu, njengewayini ledili.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waphendula amanzi aba yini?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ijusi yewolintshi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isinkwa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iwayini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iwayini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Lesi, isibonakaliso sokuqala sezibonakaliso zakhe uJesu asenza eKhana laseGalile. Kanjalo wembula inkazimulo yakhe, futhi abafundi bakhe baba nokholo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UNikodima weza kuJesu ebusuku.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weza emhlabeni njengoMsindisi wethu.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waphendula wathi: “Ngiqinisile, ngiqinisile ngithi kini, akakho ongangena embusweni kaNkulunkulu uma engazalwa ngamanzi nangoMoya.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indoda enguNikhodemu igama layo, engumfundisi wakwa-Israyeli.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weza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buza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ebusuku.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“Ngingangena kanjani embusweni kaNkulunkulu na?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“Uma ungazalwa ngokusha, awukwazi ukungena embusweni kaNkulunkulu.” UJesu waphendula.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Wayengaqondi ukuthi kwakufanele azalwe ngokusha. “Ngiyabuyela yini esibelethweni sikamama ngiphume futhi?”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“Umoya, hhayi umzimba, kumelwe uzalwe kabusha. “Umuntu angazalwa ngokusha ngamanzi nangoMoya oNgcwele.” UJesu waphendula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“Kumelwe ukholelwe kimi futhi usindiswe. UJesu watshela uNikodemu imfihlo yokuzalwa kabusha.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 ukholwa kuJesu,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umphefumulo wakho uzozalwa ngokusha.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Labo abakholelwa kuJesu bazalwa ngokusha futhi uyoba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ukuzonda isono nokuthanda uNkulunkulu.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Ingabe uzelwe kabusha?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Siyakholwa kuJesu futhi sizalwa ngokusha. Ngakho-ke, kumelwe sikhumbule ukuthi singabantu abahlukene nezwe.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 owenza labo abakholwa Kuye balunge futhi bazalwe ngokusha.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Yini eyenza sizalwe kabusha?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ngamanzi nangoMoya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ngamafutha kanye nomlilo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ngezinyembezi nezingoma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ngomthandazo nangokukhonza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ngamanzi nangoMoya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waphendula wathi: “Ngiqinisile, ngiqinisile ngithi kini, akakho ongangena embusweni kaNkulunkulu uma engazalwa ngamanzi nangoMoya.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